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417" r:id="rId5"/>
    <p:sldId id="427" r:id="rId6"/>
    <p:sldId id="426" r:id="rId7"/>
    <p:sldId id="425" r:id="rId8"/>
    <p:sldId id="428" r:id="rId9"/>
    <p:sldId id="421" r:id="rId10"/>
    <p:sldId id="419" r:id="rId11"/>
  </p:sldIdLst>
  <p:sldSz cx="12198350" cy="6858000"/>
  <p:notesSz cx="6742113" cy="9872663"/>
  <p:custDataLst>
    <p:tags r:id="rId14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>
          <p15:clr>
            <a:srgbClr val="A4A3A4"/>
          </p15:clr>
        </p15:guide>
        <p15:guide id="2" pos="2100">
          <p15:clr>
            <a:srgbClr val="A4A3A4"/>
          </p15:clr>
        </p15:guide>
        <p15:guide id="3" pos="2123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uiper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2577"/>
    <a:srgbClr val="FF00FF"/>
    <a:srgbClr val="3E7DBC"/>
    <a:srgbClr val="F141CF"/>
    <a:srgbClr val="F46E32"/>
    <a:srgbClr val="003366"/>
    <a:srgbClr val="001112"/>
    <a:srgbClr val="78A5D2"/>
    <a:srgbClr val="A227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EB922A-C0C5-4565-96F4-56AD9CE46FD0}" v="184" dt="2026-01-14T12:20:05.3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526" autoAdjust="0"/>
  </p:normalViewPr>
  <p:slideViewPr>
    <p:cSldViewPr>
      <p:cViewPr varScale="1">
        <p:scale>
          <a:sx n="96" d="100"/>
          <a:sy n="96" d="100"/>
        </p:scale>
        <p:origin x="363" y="54"/>
      </p:cViewPr>
      <p:guideLst>
        <p:guide orient="horz" pos="2160"/>
        <p:guide pos="38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34" y="62"/>
      </p:cViewPr>
      <p:guideLst>
        <p:guide orient="horz" pos="3109"/>
        <p:guide pos="2100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 D" userId="84b793562690f7e3" providerId="LiveId" clId="{6176BE1B-E0D9-4B48-B23D-8EB306A4D73C}"/>
    <pc:docChg chg="undo custSel addSld delSld modSld">
      <pc:chgData name="Maria D" userId="84b793562690f7e3" providerId="LiveId" clId="{6176BE1B-E0D9-4B48-B23D-8EB306A4D73C}" dt="2026-01-14T14:24:25.432" v="4137" actId="14100"/>
      <pc:docMkLst>
        <pc:docMk/>
      </pc:docMkLst>
      <pc:sldChg chg="modSp mod">
        <pc:chgData name="Maria D" userId="84b793562690f7e3" providerId="LiveId" clId="{6176BE1B-E0D9-4B48-B23D-8EB306A4D73C}" dt="2026-01-14T12:14:42.331" v="3872" actId="20577"/>
        <pc:sldMkLst>
          <pc:docMk/>
          <pc:sldMk cId="379343207" sldId="417"/>
        </pc:sldMkLst>
        <pc:spChg chg="mod">
          <ac:chgData name="Maria D" userId="84b793562690f7e3" providerId="LiveId" clId="{6176BE1B-E0D9-4B48-B23D-8EB306A4D73C}" dt="2026-01-14T12:14:42.331" v="3872" actId="20577"/>
          <ac:spMkLst>
            <pc:docMk/>
            <pc:sldMk cId="379343207" sldId="417"/>
            <ac:spMk id="5" creationId="{23F1F75E-B7B3-3741-B3F6-78D9D25200D4}"/>
          </ac:spMkLst>
        </pc:spChg>
      </pc:sldChg>
      <pc:sldChg chg="modSp del mod">
        <pc:chgData name="Maria D" userId="84b793562690f7e3" providerId="LiveId" clId="{6176BE1B-E0D9-4B48-B23D-8EB306A4D73C}" dt="2026-01-13T21:24:43.064" v="374" actId="47"/>
        <pc:sldMkLst>
          <pc:docMk/>
          <pc:sldMk cId="3699919895" sldId="418"/>
        </pc:sldMkLst>
      </pc:sldChg>
      <pc:sldChg chg="modSp">
        <pc:chgData name="Maria D" userId="84b793562690f7e3" providerId="LiveId" clId="{6176BE1B-E0D9-4B48-B23D-8EB306A4D73C}" dt="2026-01-13T22:04:03.432" v="2473" actId="20577"/>
        <pc:sldMkLst>
          <pc:docMk/>
          <pc:sldMk cId="437616510" sldId="419"/>
        </pc:sldMkLst>
        <pc:spChg chg="mod">
          <ac:chgData name="Maria D" userId="84b793562690f7e3" providerId="LiveId" clId="{6176BE1B-E0D9-4B48-B23D-8EB306A4D73C}" dt="2026-01-13T22:04:03.432" v="2473" actId="20577"/>
          <ac:spMkLst>
            <pc:docMk/>
            <pc:sldMk cId="437616510" sldId="419"/>
            <ac:spMk id="3" creationId="{E3CEDA3B-65D2-47EC-9F51-B3608310DD94}"/>
          </ac:spMkLst>
        </pc:spChg>
      </pc:sldChg>
      <pc:sldChg chg="addSp delSp modSp new mod">
        <pc:chgData name="Maria D" userId="84b793562690f7e3" providerId="LiveId" clId="{6176BE1B-E0D9-4B48-B23D-8EB306A4D73C}" dt="2026-01-14T12:20:08.921" v="4098" actId="20577"/>
        <pc:sldMkLst>
          <pc:docMk/>
          <pc:sldMk cId="1107634649" sldId="420"/>
        </pc:sldMkLst>
        <pc:spChg chg="mod">
          <ac:chgData name="Maria D" userId="84b793562690f7e3" providerId="LiveId" clId="{6176BE1B-E0D9-4B48-B23D-8EB306A4D73C}" dt="2026-01-13T22:20:10.558" v="2493" actId="404"/>
          <ac:spMkLst>
            <pc:docMk/>
            <pc:sldMk cId="1107634649" sldId="420"/>
            <ac:spMk id="3" creationId="{84B23BA8-614D-C7A8-69EB-6E839FF6BC0E}"/>
          </ac:spMkLst>
        </pc:spChg>
        <pc:spChg chg="mod">
          <ac:chgData name="Maria D" userId="84b793562690f7e3" providerId="LiveId" clId="{6176BE1B-E0D9-4B48-B23D-8EB306A4D73C}" dt="2026-01-13T22:19:18.288" v="2483" actId="404"/>
          <ac:spMkLst>
            <pc:docMk/>
            <pc:sldMk cId="1107634649" sldId="420"/>
            <ac:spMk id="4" creationId="{93568221-BAC7-E2DA-C00F-9BCE97B199DF}"/>
          </ac:spMkLst>
        </pc:spChg>
        <pc:spChg chg="add del mod">
          <ac:chgData name="Maria D" userId="84b793562690f7e3" providerId="LiveId" clId="{6176BE1B-E0D9-4B48-B23D-8EB306A4D73C}" dt="2026-01-14T12:18:55.871" v="4029"/>
          <ac:spMkLst>
            <pc:docMk/>
            <pc:sldMk cId="1107634649" sldId="420"/>
            <ac:spMk id="6" creationId="{6B2C6AB1-4B46-6DBF-06B3-FDC087D685DB}"/>
          </ac:spMkLst>
        </pc:spChg>
        <pc:spChg chg="add mod">
          <ac:chgData name="Maria D" userId="84b793562690f7e3" providerId="LiveId" clId="{6176BE1B-E0D9-4B48-B23D-8EB306A4D73C}" dt="2026-01-14T12:19:08.991" v="4084" actId="20577"/>
          <ac:spMkLst>
            <pc:docMk/>
            <pc:sldMk cId="1107634649" sldId="420"/>
            <ac:spMk id="8" creationId="{26C1EA6C-D63D-D35E-9AB3-4BC923FC33A7}"/>
          </ac:spMkLst>
        </pc:spChg>
        <pc:spChg chg="add del mod">
          <ac:chgData name="Maria D" userId="84b793562690f7e3" providerId="LiveId" clId="{6176BE1B-E0D9-4B48-B23D-8EB306A4D73C}" dt="2026-01-13T22:02:43.971" v="2432"/>
          <ac:spMkLst>
            <pc:docMk/>
            <pc:sldMk cId="1107634649" sldId="420"/>
            <ac:spMk id="8" creationId="{579224F8-8058-48B4-FF3C-D245A0D6085D}"/>
          </ac:spMkLst>
        </pc:spChg>
        <pc:spChg chg="add mod">
          <ac:chgData name="Maria D" userId="84b793562690f7e3" providerId="LiveId" clId="{6176BE1B-E0D9-4B48-B23D-8EB306A4D73C}" dt="2026-01-13T22:19:40.265" v="2490" actId="1076"/>
          <ac:spMkLst>
            <pc:docMk/>
            <pc:sldMk cId="1107634649" sldId="420"/>
            <ac:spMk id="9" creationId="{89570539-400C-0CA1-D32D-4D6CC839A148}"/>
          </ac:spMkLst>
        </pc:spChg>
        <pc:spChg chg="add mod">
          <ac:chgData name="Maria D" userId="84b793562690f7e3" providerId="LiveId" clId="{6176BE1B-E0D9-4B48-B23D-8EB306A4D73C}" dt="2026-01-14T12:20:08.921" v="4098" actId="20577"/>
          <ac:spMkLst>
            <pc:docMk/>
            <pc:sldMk cId="1107634649" sldId="420"/>
            <ac:spMk id="10" creationId="{6338AEC4-2701-A7A5-F082-592B68F52983}"/>
          </ac:spMkLst>
        </pc:spChg>
        <pc:picChg chg="add mod">
          <ac:chgData name="Maria D" userId="84b793562690f7e3" providerId="LiveId" clId="{6176BE1B-E0D9-4B48-B23D-8EB306A4D73C}" dt="2026-01-13T22:19:36.746" v="2489" actId="1076"/>
          <ac:picMkLst>
            <pc:docMk/>
            <pc:sldMk cId="1107634649" sldId="420"/>
            <ac:picMk id="7" creationId="{59F7328C-F2B2-786F-FDA9-62214D6633D8}"/>
          </ac:picMkLst>
        </pc:picChg>
        <pc:picChg chg="add mod">
          <ac:chgData name="Maria D" userId="84b793562690f7e3" providerId="LiveId" clId="{6176BE1B-E0D9-4B48-B23D-8EB306A4D73C}" dt="2026-01-13T22:19:33.349" v="2488" actId="14100"/>
          <ac:picMkLst>
            <pc:docMk/>
            <pc:sldMk cId="1107634649" sldId="420"/>
            <ac:picMk id="11" creationId="{FFE5390C-1442-0BA1-52AE-211099932289}"/>
          </ac:picMkLst>
        </pc:picChg>
      </pc:sldChg>
      <pc:sldChg chg="addSp delSp modSp new mod modNotesTx">
        <pc:chgData name="Maria D" userId="84b793562690f7e3" providerId="LiveId" clId="{6176BE1B-E0D9-4B48-B23D-8EB306A4D73C}" dt="2026-01-14T14:24:25.432" v="4137" actId="14100"/>
        <pc:sldMkLst>
          <pc:docMk/>
          <pc:sldMk cId="1224264024" sldId="421"/>
        </pc:sldMkLst>
        <pc:spChg chg="mod">
          <ac:chgData name="Maria D" userId="84b793562690f7e3" providerId="LiveId" clId="{6176BE1B-E0D9-4B48-B23D-8EB306A4D73C}" dt="2026-01-13T22:47:50.936" v="3317" actId="20577"/>
          <ac:spMkLst>
            <pc:docMk/>
            <pc:sldMk cId="1224264024" sldId="421"/>
            <ac:spMk id="3" creationId="{F75B3518-CCD8-432D-ADD4-4A26D41F94F8}"/>
          </ac:spMkLst>
        </pc:spChg>
        <pc:spChg chg="add mod">
          <ac:chgData name="Maria D" userId="84b793562690f7e3" providerId="LiveId" clId="{6176BE1B-E0D9-4B48-B23D-8EB306A4D73C}" dt="2026-01-14T12:20:58.231" v="4123" actId="20577"/>
          <ac:spMkLst>
            <pc:docMk/>
            <pc:sldMk cId="1224264024" sldId="421"/>
            <ac:spMk id="4" creationId="{36693119-3A1E-861D-4389-8E519BE0FCF3}"/>
          </ac:spMkLst>
        </pc:spChg>
        <pc:spChg chg="del mod">
          <ac:chgData name="Maria D" userId="84b793562690f7e3" providerId="LiveId" clId="{6176BE1B-E0D9-4B48-B23D-8EB306A4D73C}" dt="2026-01-13T20:59:23.485" v="258" actId="478"/>
          <ac:spMkLst>
            <pc:docMk/>
            <pc:sldMk cId="1224264024" sldId="421"/>
            <ac:spMk id="4" creationId="{EC642F35-78CE-5605-BBDC-900D68FCBA38}"/>
          </ac:spMkLst>
        </pc:spChg>
        <pc:spChg chg="mod ord">
          <ac:chgData name="Maria D" userId="84b793562690f7e3" providerId="LiveId" clId="{6176BE1B-E0D9-4B48-B23D-8EB306A4D73C}" dt="2026-01-14T14:23:06.375" v="4125" actId="167"/>
          <ac:spMkLst>
            <pc:docMk/>
            <pc:sldMk cId="1224264024" sldId="421"/>
            <ac:spMk id="6" creationId="{795A7A79-52FB-5070-4E60-F49E7E662BAF}"/>
          </ac:spMkLst>
        </pc:spChg>
        <pc:spChg chg="mod ord">
          <ac:chgData name="Maria D" userId="84b793562690f7e3" providerId="LiveId" clId="{6176BE1B-E0D9-4B48-B23D-8EB306A4D73C}" dt="2026-01-14T14:24:21.169" v="4136" actId="14100"/>
          <ac:spMkLst>
            <pc:docMk/>
            <pc:sldMk cId="1224264024" sldId="421"/>
            <ac:spMk id="7" creationId="{2007DE33-FE94-3944-3EF0-C9D3C76C7398}"/>
          </ac:spMkLst>
        </pc:spChg>
        <pc:spChg chg="mod ord">
          <ac:chgData name="Maria D" userId="84b793562690f7e3" providerId="LiveId" clId="{6176BE1B-E0D9-4B48-B23D-8EB306A4D73C}" dt="2026-01-14T14:24:17.519" v="4134" actId="14100"/>
          <ac:spMkLst>
            <pc:docMk/>
            <pc:sldMk cId="1224264024" sldId="421"/>
            <ac:spMk id="8" creationId="{554AEECA-ABDB-FED3-6092-6417ED4D67CB}"/>
          </ac:spMkLst>
        </pc:spChg>
        <pc:spChg chg="mod ord">
          <ac:chgData name="Maria D" userId="84b793562690f7e3" providerId="LiveId" clId="{6176BE1B-E0D9-4B48-B23D-8EB306A4D73C}" dt="2026-01-14T14:24:25.432" v="4137" actId="14100"/>
          <ac:spMkLst>
            <pc:docMk/>
            <pc:sldMk cId="1224264024" sldId="421"/>
            <ac:spMk id="9" creationId="{1E4699E0-5289-60F2-0054-78780EAB3050}"/>
          </ac:spMkLst>
        </pc:spChg>
        <pc:spChg chg="ord">
          <ac:chgData name="Maria D" userId="84b793562690f7e3" providerId="LiveId" clId="{6176BE1B-E0D9-4B48-B23D-8EB306A4D73C}" dt="2026-01-14T14:23:06.375" v="4125" actId="167"/>
          <ac:spMkLst>
            <pc:docMk/>
            <pc:sldMk cId="1224264024" sldId="421"/>
            <ac:spMk id="10" creationId="{EE119297-EB9E-6FC1-BA14-37E83BE12D23}"/>
          </ac:spMkLst>
        </pc:spChg>
        <pc:spChg chg="ord">
          <ac:chgData name="Maria D" userId="84b793562690f7e3" providerId="LiveId" clId="{6176BE1B-E0D9-4B48-B23D-8EB306A4D73C}" dt="2026-01-14T14:23:06.375" v="4125" actId="167"/>
          <ac:spMkLst>
            <pc:docMk/>
            <pc:sldMk cId="1224264024" sldId="421"/>
            <ac:spMk id="11" creationId="{699A20F7-57B0-F997-6459-D2D1DEB9F5DE}"/>
          </ac:spMkLst>
        </pc:spChg>
        <pc:spChg chg="ord">
          <ac:chgData name="Maria D" userId="84b793562690f7e3" providerId="LiveId" clId="{6176BE1B-E0D9-4B48-B23D-8EB306A4D73C}" dt="2026-01-14T14:23:06.375" v="4125" actId="167"/>
          <ac:spMkLst>
            <pc:docMk/>
            <pc:sldMk cId="1224264024" sldId="421"/>
            <ac:spMk id="12" creationId="{AE098948-68CC-1609-1ED7-4162E478E02D}"/>
          </ac:spMkLst>
        </pc:spChg>
        <pc:picChg chg="add del mod">
          <ac:chgData name="Maria D" userId="84b793562690f7e3" providerId="LiveId" clId="{6176BE1B-E0D9-4B48-B23D-8EB306A4D73C}" dt="2026-01-13T16:46:53.811" v="240" actId="478"/>
          <ac:picMkLst>
            <pc:docMk/>
            <pc:sldMk cId="1224264024" sldId="421"/>
            <ac:picMk id="7" creationId="{F9241DA9-2683-30D7-16F4-171CEC8C6A77}"/>
          </ac:picMkLst>
        </pc:picChg>
        <pc:picChg chg="add del mod">
          <ac:chgData name="Maria D" userId="84b793562690f7e3" providerId="LiveId" clId="{6176BE1B-E0D9-4B48-B23D-8EB306A4D73C}" dt="2026-01-13T20:59:03.782" v="249" actId="478"/>
          <ac:picMkLst>
            <pc:docMk/>
            <pc:sldMk cId="1224264024" sldId="421"/>
            <ac:picMk id="9" creationId="{727A67B1-766E-1014-D4AC-FF865DD32FE4}"/>
          </ac:picMkLst>
        </pc:picChg>
        <pc:picChg chg="add del mod">
          <ac:chgData name="Maria D" userId="84b793562690f7e3" providerId="LiveId" clId="{6176BE1B-E0D9-4B48-B23D-8EB306A4D73C}" dt="2026-01-13T22:01:31.485" v="2422" actId="478"/>
          <ac:picMkLst>
            <pc:docMk/>
            <pc:sldMk cId="1224264024" sldId="421"/>
            <ac:picMk id="11" creationId="{D139384E-241B-66D0-E69C-B99BD9C19ADA}"/>
          </ac:picMkLst>
        </pc:picChg>
        <pc:picChg chg="add del mod">
          <ac:chgData name="Maria D" userId="84b793562690f7e3" providerId="LiveId" clId="{6176BE1B-E0D9-4B48-B23D-8EB306A4D73C}" dt="2026-01-14T14:23:38.581" v="4126" actId="478"/>
          <ac:picMkLst>
            <pc:docMk/>
            <pc:sldMk cId="1224264024" sldId="421"/>
            <ac:picMk id="13" creationId="{B1FF03BA-DFCD-3972-BC11-730D4D79FAAC}"/>
          </ac:picMkLst>
        </pc:picChg>
        <pc:picChg chg="add mod ord">
          <ac:chgData name="Maria D" userId="84b793562690f7e3" providerId="LiveId" clId="{6176BE1B-E0D9-4B48-B23D-8EB306A4D73C}" dt="2026-01-14T14:23:57.005" v="4133" actId="167"/>
          <ac:picMkLst>
            <pc:docMk/>
            <pc:sldMk cId="1224264024" sldId="421"/>
            <ac:picMk id="14" creationId="{ECC001B7-09A3-98BB-61BC-7D63AFAE50FA}"/>
          </ac:picMkLst>
        </pc:picChg>
        <pc:picChg chg="add del">
          <ac:chgData name="Maria D" userId="84b793562690f7e3" providerId="LiveId" clId="{6176BE1B-E0D9-4B48-B23D-8EB306A4D73C}" dt="2026-01-13T22:01:33.316" v="2424" actId="478"/>
          <ac:picMkLst>
            <pc:docMk/>
            <pc:sldMk cId="1224264024" sldId="421"/>
            <ac:picMk id="1026" creationId="{263CDAB8-0336-3F13-50F2-050E3B8B4423}"/>
          </ac:picMkLst>
        </pc:picChg>
        <pc:picChg chg="add del">
          <ac:chgData name="Maria D" userId="84b793562690f7e3" providerId="LiveId" clId="{6176BE1B-E0D9-4B48-B23D-8EB306A4D73C}" dt="2026-01-13T22:01:35.467" v="2426" actId="478"/>
          <ac:picMkLst>
            <pc:docMk/>
            <pc:sldMk cId="1224264024" sldId="421"/>
            <ac:picMk id="1028" creationId="{3D93D9D3-25F5-848E-41A4-7CAD9961E975}"/>
          </ac:picMkLst>
        </pc:picChg>
      </pc:sldChg>
      <pc:sldChg chg="modSp new del mod">
        <pc:chgData name="Maria D" userId="84b793562690f7e3" providerId="LiveId" clId="{6176BE1B-E0D9-4B48-B23D-8EB306A4D73C}" dt="2026-01-13T22:03:52.551" v="2441" actId="47"/>
        <pc:sldMkLst>
          <pc:docMk/>
          <pc:sldMk cId="2014058050" sldId="422"/>
        </pc:sldMkLst>
        <pc:spChg chg="mod">
          <ac:chgData name="Maria D" userId="84b793562690f7e3" providerId="LiveId" clId="{6176BE1B-E0D9-4B48-B23D-8EB306A4D73C}" dt="2026-01-13T21:21:28.776" v="360" actId="20577"/>
          <ac:spMkLst>
            <pc:docMk/>
            <pc:sldMk cId="2014058050" sldId="422"/>
            <ac:spMk id="3" creationId="{0C8C5696-8DFA-7577-7633-B98E350C322D}"/>
          </ac:spMkLst>
        </pc:spChg>
      </pc:sldChg>
      <pc:sldChg chg="modSp new del mod">
        <pc:chgData name="Maria D" userId="84b793562690f7e3" providerId="LiveId" clId="{6176BE1B-E0D9-4B48-B23D-8EB306A4D73C}" dt="2026-01-13T23:01:21.888" v="3646" actId="47"/>
        <pc:sldMkLst>
          <pc:docMk/>
          <pc:sldMk cId="144634291" sldId="423"/>
        </pc:sldMkLst>
        <pc:spChg chg="mod">
          <ac:chgData name="Maria D" userId="84b793562690f7e3" providerId="LiveId" clId="{6176BE1B-E0D9-4B48-B23D-8EB306A4D73C}" dt="2026-01-13T21:24:40.688" v="373" actId="20577"/>
          <ac:spMkLst>
            <pc:docMk/>
            <pc:sldMk cId="144634291" sldId="423"/>
            <ac:spMk id="3" creationId="{8161F82D-2762-E96D-35BE-ACCF2405DF95}"/>
          </ac:spMkLst>
        </pc:spChg>
        <pc:spChg chg="mod">
          <ac:chgData name="Maria D" userId="84b793562690f7e3" providerId="LiveId" clId="{6176BE1B-E0D9-4B48-B23D-8EB306A4D73C}" dt="2026-01-13T21:48:32.595" v="2181" actId="27636"/>
          <ac:spMkLst>
            <pc:docMk/>
            <pc:sldMk cId="144634291" sldId="423"/>
            <ac:spMk id="4" creationId="{BA7D5A3C-71FC-D4D1-8B2B-8FA3A6261544}"/>
          </ac:spMkLst>
        </pc:spChg>
      </pc:sldChg>
      <pc:sldChg chg="addSp modSp new mod">
        <pc:chgData name="Maria D" userId="84b793562690f7e3" providerId="LiveId" clId="{6176BE1B-E0D9-4B48-B23D-8EB306A4D73C}" dt="2026-01-14T12:18:01.119" v="4026" actId="20577"/>
        <pc:sldMkLst>
          <pc:docMk/>
          <pc:sldMk cId="3529892793" sldId="424"/>
        </pc:sldMkLst>
        <pc:spChg chg="mod">
          <ac:chgData name="Maria D" userId="84b793562690f7e3" providerId="LiveId" clId="{6176BE1B-E0D9-4B48-B23D-8EB306A4D73C}" dt="2026-01-13T22:28:41.994" v="2556" actId="20577"/>
          <ac:spMkLst>
            <pc:docMk/>
            <pc:sldMk cId="3529892793" sldId="424"/>
            <ac:spMk id="3" creationId="{26397A64-43BC-C4CA-2789-D0E4C4C2A4DD}"/>
          </ac:spMkLst>
        </pc:spChg>
        <pc:spChg chg="mod">
          <ac:chgData name="Maria D" userId="84b793562690f7e3" providerId="LiveId" clId="{6176BE1B-E0D9-4B48-B23D-8EB306A4D73C}" dt="2026-01-13T22:31:02.886" v="3008" actId="20577"/>
          <ac:spMkLst>
            <pc:docMk/>
            <pc:sldMk cId="3529892793" sldId="424"/>
            <ac:spMk id="4" creationId="{8419457A-ABDA-A0E0-F566-9489D497DC34}"/>
          </ac:spMkLst>
        </pc:spChg>
        <pc:spChg chg="add mod">
          <ac:chgData name="Maria D" userId="84b793562690f7e3" providerId="LiveId" clId="{6176BE1B-E0D9-4B48-B23D-8EB306A4D73C}" dt="2026-01-14T12:09:26.266" v="3683" actId="20577"/>
          <ac:spMkLst>
            <pc:docMk/>
            <pc:sldMk cId="3529892793" sldId="424"/>
            <ac:spMk id="6" creationId="{02784B88-40E3-7EF3-6A51-792FDE87DB39}"/>
          </ac:spMkLst>
        </pc:spChg>
        <pc:spChg chg="add mod">
          <ac:chgData name="Maria D" userId="84b793562690f7e3" providerId="LiveId" clId="{6176BE1B-E0D9-4B48-B23D-8EB306A4D73C}" dt="2026-01-14T12:11:58.321" v="3855" actId="20577"/>
          <ac:spMkLst>
            <pc:docMk/>
            <pc:sldMk cId="3529892793" sldId="424"/>
            <ac:spMk id="8" creationId="{15C7EB3B-BAF6-FA38-8768-8BEF7FCE833C}"/>
          </ac:spMkLst>
        </pc:spChg>
        <pc:spChg chg="add mod">
          <ac:chgData name="Maria D" userId="84b793562690f7e3" providerId="LiveId" clId="{6176BE1B-E0D9-4B48-B23D-8EB306A4D73C}" dt="2026-01-13T22:32:42.440" v="3027" actId="1076"/>
          <ac:spMkLst>
            <pc:docMk/>
            <pc:sldMk cId="3529892793" sldId="424"/>
            <ac:spMk id="9" creationId="{264AF50C-6A74-297D-52CE-89FACC589504}"/>
          </ac:spMkLst>
        </pc:spChg>
        <pc:spChg chg="add mod">
          <ac:chgData name="Maria D" userId="84b793562690f7e3" providerId="LiveId" clId="{6176BE1B-E0D9-4B48-B23D-8EB306A4D73C}" dt="2026-01-14T12:18:01.119" v="4026" actId="20577"/>
          <ac:spMkLst>
            <pc:docMk/>
            <pc:sldMk cId="3529892793" sldId="424"/>
            <ac:spMk id="10" creationId="{8850FE6A-8DFD-6AD0-6605-D1D1F3006BDA}"/>
          </ac:spMkLst>
        </pc:spChg>
        <pc:picChg chg="add mod">
          <ac:chgData name="Maria D" userId="84b793562690f7e3" providerId="LiveId" clId="{6176BE1B-E0D9-4B48-B23D-8EB306A4D73C}" dt="2026-01-14T12:11:44.330" v="3816" actId="1076"/>
          <ac:picMkLst>
            <pc:docMk/>
            <pc:sldMk cId="3529892793" sldId="424"/>
            <ac:picMk id="7" creationId="{CA19B0E6-4775-8FD0-0CD1-7A469F7A50A5}"/>
          </ac:picMkLst>
        </pc:picChg>
      </pc:sldChg>
      <pc:sldChg chg="modSp new del mod">
        <pc:chgData name="Maria D" userId="84b793562690f7e3" providerId="LiveId" clId="{6176BE1B-E0D9-4B48-B23D-8EB306A4D73C}" dt="2026-01-13T21:47:30.346" v="2179" actId="47"/>
        <pc:sldMkLst>
          <pc:docMk/>
          <pc:sldMk cId="3868965962" sldId="424"/>
        </pc:sldMkLst>
        <pc:spChg chg="mod">
          <ac:chgData name="Maria D" userId="84b793562690f7e3" providerId="LiveId" clId="{6176BE1B-E0D9-4B48-B23D-8EB306A4D73C}" dt="2026-01-13T21:43:37.640" v="1862" actId="20577"/>
          <ac:spMkLst>
            <pc:docMk/>
            <pc:sldMk cId="3868965962" sldId="424"/>
            <ac:spMk id="3" creationId="{1EF2106C-B6A8-8C9D-C5CD-D8110BE73265}"/>
          </ac:spMkLst>
        </pc:spChg>
        <pc:spChg chg="mod">
          <ac:chgData name="Maria D" userId="84b793562690f7e3" providerId="LiveId" clId="{6176BE1B-E0D9-4B48-B23D-8EB306A4D73C}" dt="2026-01-13T21:45:35.855" v="2157" actId="20577"/>
          <ac:spMkLst>
            <pc:docMk/>
            <pc:sldMk cId="3868965962" sldId="424"/>
            <ac:spMk id="4" creationId="{638D52E1-A9BD-EF6B-899C-DF4E077562E2}"/>
          </ac:spMkLst>
        </pc:spChg>
      </pc:sldChg>
      <pc:sldChg chg="addSp modSp new mod">
        <pc:chgData name="Maria D" userId="84b793562690f7e3" providerId="LiveId" clId="{6176BE1B-E0D9-4B48-B23D-8EB306A4D73C}" dt="2026-01-13T23:01:08.047" v="3645" actId="1076"/>
        <pc:sldMkLst>
          <pc:docMk/>
          <pc:sldMk cId="1137019181" sldId="425"/>
        </pc:sldMkLst>
        <pc:spChg chg="mod">
          <ac:chgData name="Maria D" userId="84b793562690f7e3" providerId="LiveId" clId="{6176BE1B-E0D9-4B48-B23D-8EB306A4D73C}" dt="2026-01-13T22:32:57.404" v="3067" actId="20577"/>
          <ac:spMkLst>
            <pc:docMk/>
            <pc:sldMk cId="1137019181" sldId="425"/>
            <ac:spMk id="3" creationId="{C8BC09C1-48A3-95C2-0851-D47FC3B9767B}"/>
          </ac:spMkLst>
        </pc:spChg>
        <pc:spChg chg="mod">
          <ac:chgData name="Maria D" userId="84b793562690f7e3" providerId="LiveId" clId="{6176BE1B-E0D9-4B48-B23D-8EB306A4D73C}" dt="2026-01-13T23:00:54.602" v="3644" actId="20577"/>
          <ac:spMkLst>
            <pc:docMk/>
            <pc:sldMk cId="1137019181" sldId="425"/>
            <ac:spMk id="4" creationId="{0EFBB433-C621-0965-0585-7342FEC2C11C}"/>
          </ac:spMkLst>
        </pc:spChg>
        <pc:graphicFrameChg chg="add mod modGraphic">
          <ac:chgData name="Maria D" userId="84b793562690f7e3" providerId="LiveId" clId="{6176BE1B-E0D9-4B48-B23D-8EB306A4D73C}" dt="2026-01-13T23:01:08.047" v="3645" actId="1076"/>
          <ac:graphicFrameMkLst>
            <pc:docMk/>
            <pc:sldMk cId="1137019181" sldId="425"/>
            <ac:graphicFrameMk id="6" creationId="{72A26A0E-CB9D-0D0F-6EEC-D1193C5FA05D}"/>
          </ac:graphicFrameMkLst>
        </pc:graphicFrameChg>
      </pc:sldChg>
      <pc:sldChg chg="modSp new del mod">
        <pc:chgData name="Maria D" userId="84b793562690f7e3" providerId="LiveId" clId="{6176BE1B-E0D9-4B48-B23D-8EB306A4D73C}" dt="2026-01-13T23:01:26.538" v="3647" actId="47"/>
        <pc:sldMkLst>
          <pc:docMk/>
          <pc:sldMk cId="2994380132" sldId="426"/>
        </pc:sldMkLst>
        <pc:spChg chg="mod">
          <ac:chgData name="Maria D" userId="84b793562690f7e3" providerId="LiveId" clId="{6176BE1B-E0D9-4B48-B23D-8EB306A4D73C}" dt="2026-01-13T22:54:25.603" v="3322" actId="20577"/>
          <ac:spMkLst>
            <pc:docMk/>
            <pc:sldMk cId="2994380132" sldId="426"/>
            <ac:spMk id="3" creationId="{2A8D7FBF-BD3F-9933-6E4A-FD13EEA5359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19621" y="0"/>
            <a:ext cx="2920887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54971-11B4-4AD3-B5A6-7BC1B7FCA71B}" type="datetimeFigureOut">
              <a:rPr lang="nl-NL" smtClean="0"/>
              <a:t>14-1-2026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20887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19621" y="9377363"/>
            <a:ext cx="2920887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C0FCA-A581-4B75-B7E0-48CFFE54FE0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74477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1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98784-F1F2-4D71-B346-94F94D5EBAA2}" type="datetimeFigureOut">
              <a:rPr lang="nl-NL" smtClean="0"/>
              <a:t>14-1-2026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77788" y="739775"/>
            <a:ext cx="6586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ECD43-08E5-4945-BC4F-4857758E978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515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B9EF08-60D7-5298-B1D0-D85BE63D8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729B58-B4D7-500F-8575-D8B8E62D82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7573A6-8774-6ACC-1F13-1FD0FC3C6C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Start with explaining the figure.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Missing early infection data in vivo (particularly early, pre-viral peak) -&gt; exponential viral growth not captured.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To estimate parameters reliably, we need data that inform each process in the model, like infection, production, and clearance.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In practice, this is difficult because early infection data are often missing, especially the exponential growth phase, and experiments often rely on viral load alone.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9B8A74-B91F-5A9B-DCCC-10A0EB7FD9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9701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When identifiability is poor, key parameters like infection rate beta and viral production rate p cannot be estimated reliably. </a:t>
            </a:r>
          </a:p>
          <a:p>
            <a:r>
              <a:rPr lang="en-GB" dirty="0"/>
              <a:t>You can obtain multiple parameter sets that fit the data equally well, but imply different biology</a:t>
            </a:r>
          </a:p>
          <a:p>
            <a:r>
              <a:rPr lang="en-GB" dirty="0"/>
              <a:t>This limits the </a:t>
            </a:r>
            <a:r>
              <a:rPr lang="en-GB" dirty="0" err="1"/>
              <a:t>intepretability</a:t>
            </a:r>
            <a:r>
              <a:rPr lang="en-GB" dirty="0"/>
              <a:t> and predictive value of the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6443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We would like to investigate potential experimental design frameworks to optimise data collection without compromising model identifiability and while keeping parameters within an “accurate” range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7373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 square regression analysis </a:t>
            </a:r>
          </a:p>
          <a:p>
            <a:r>
              <a:rPr lang="en-GB" dirty="0"/>
              <a:t>Identifiability - residual plot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7860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5"/>
          <p:cNvSpPr>
            <a:spLocks noGrp="1"/>
          </p:cNvSpPr>
          <p:nvPr>
            <p:ph type="body" sz="quarter" idx="13" hasCustomPrompt="1"/>
          </p:nvPr>
        </p:nvSpPr>
        <p:spPr>
          <a:xfrm>
            <a:off x="2" y="0"/>
            <a:ext cx="12198349" cy="4521941"/>
          </a:xfrm>
          <a:solidFill>
            <a:srgbClr val="F46E3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3719335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511300" y="1052736"/>
            <a:ext cx="10298858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20" name="Tijdelijke aanduiding voor tekst 19"/>
          <p:cNvSpPr>
            <a:spLocks noGrp="1"/>
          </p:cNvSpPr>
          <p:nvPr>
            <p:ph type="body" sz="quarter" idx="14" hasCustomPrompt="1"/>
          </p:nvPr>
        </p:nvSpPr>
        <p:spPr>
          <a:xfrm>
            <a:off x="1511300" y="3934610"/>
            <a:ext cx="5828311" cy="393700"/>
          </a:xfr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Subtitel presentatie</a:t>
            </a:r>
          </a:p>
        </p:txBody>
      </p:sp>
      <p:pic>
        <p:nvPicPr>
          <p:cNvPr id="21" name="Picture 71" descr="Logo-UniversiteitLeiden-CMYK_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599" y="5048861"/>
            <a:ext cx="2673350" cy="11334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DFC9AF7-5AEE-DF4E-8CA5-D3BA61A8AB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431" y="5167791"/>
            <a:ext cx="2673350" cy="813770"/>
          </a:xfrm>
          <a:prstGeom prst="rect">
            <a:avLst/>
          </a:prstGeom>
        </p:spPr>
      </p:pic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467327" y="3934684"/>
            <a:ext cx="4326359" cy="39412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6379758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tekst 5">
            <a:extLst>
              <a:ext uri="{FF2B5EF4-FFF2-40B4-BE49-F238E27FC236}">
                <a16:creationId xmlns:a16="http://schemas.microsoft.com/office/drawing/2014/main" id="{63876220-64FF-1542-B612-D7D212A58F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864095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8535" y="227481"/>
            <a:ext cx="11389024" cy="4320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5211DD-4D43-7042-8928-6B823CF924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9063" y="1424236"/>
            <a:ext cx="11370752" cy="416500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14" name="Tijdelijke aanduiding voor dianummer 5">
            <a:extLst>
              <a:ext uri="{FF2B5EF4-FFF2-40B4-BE49-F238E27FC236}">
                <a16:creationId xmlns:a16="http://schemas.microsoft.com/office/drawing/2014/main" id="{A5A78EF3-4A71-DB05-5EBA-F8BC09E4B3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9258224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4521939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511300" y="1052736"/>
            <a:ext cx="10298858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 afsluiting</a:t>
            </a:r>
          </a:p>
        </p:txBody>
      </p:sp>
      <p:pic>
        <p:nvPicPr>
          <p:cNvPr id="21" name="Picture 71" descr="Logo-UniversiteitLeiden-CMYK_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86" y="4926605"/>
            <a:ext cx="2673350" cy="11334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4ABE23-CAF6-F44A-9D2F-FC37762FAD9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431" y="5167791"/>
            <a:ext cx="2673350" cy="81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62880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nl-NL" dirty="0"/>
              <a:t>Titel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04662" y="1252836"/>
            <a:ext cx="11389023" cy="47958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Kopje donker blauw</a:t>
            </a:r>
          </a:p>
          <a:p>
            <a:pPr lvl="4"/>
            <a:r>
              <a:rPr lang="nl-NL" dirty="0"/>
              <a:t>Kopje goud</a:t>
            </a:r>
          </a:p>
        </p:txBody>
      </p:sp>
      <p:grpSp>
        <p:nvGrpSpPr>
          <p:cNvPr id="11" name="Grid" hidden="1"/>
          <p:cNvGrpSpPr/>
          <p:nvPr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7" name="Rechthoek 6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8" name="Rechthoek 7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4" name="Rechthoek 19">
            <a:extLst>
              <a:ext uri="{FF2B5EF4-FFF2-40B4-BE49-F238E27FC236}">
                <a16:creationId xmlns:a16="http://schemas.microsoft.com/office/drawing/2014/main" id="{F87343FB-AAF1-BC03-524A-7C55E8690188}"/>
              </a:ext>
            </a:extLst>
          </p:cNvPr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80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6" r:id="rId2"/>
    <p:sldLayoutId id="2147483670" r:id="rId3"/>
  </p:sldLayoutIdLst>
  <p:transition spd="med">
    <p:pull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b="1" i="0" kern="12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SzPct val="100000"/>
        <a:buFont typeface="Arial" charset="0"/>
        <a:buChar char="•"/>
        <a:defRPr sz="2400" b="0" i="0" kern="1200" baseline="0">
          <a:solidFill>
            <a:schemeClr val="bg2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2000" b="0" i="0" kern="1200" baseline="0">
          <a:solidFill>
            <a:schemeClr val="bg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400" b="0" i="0" kern="1200" baseline="0">
          <a:solidFill>
            <a:schemeClr val="bg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600" b="1" kern="1200" baseline="0">
          <a:solidFill>
            <a:schemeClr val="bg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600" b="1" kern="1200" baseline="0">
          <a:solidFill>
            <a:srgbClr val="AD8B1D"/>
          </a:solidFill>
          <a:latin typeface="+mn-lt"/>
          <a:ea typeface="+mn-ea"/>
          <a:cs typeface="+mn-cs"/>
        </a:defRPr>
      </a:lvl5pPr>
      <a:lvl6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6pPr>
      <a:lvl7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bg2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37B9AEA-BBF0-3641-B04B-6DBE63C67F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EE9A4CF-7E76-674C-94B6-32A5D42A539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3F1F75E-B7B3-3741-B3F6-78D9D2520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543" y="1052736"/>
            <a:ext cx="11399615" cy="1656184"/>
          </a:xfrm>
        </p:spPr>
        <p:txBody>
          <a:bodyPr/>
          <a:lstStyle/>
          <a:p>
            <a:pPr algn="ctr"/>
            <a:r>
              <a:rPr lang="en-GB" sz="4800" dirty="0"/>
              <a:t>How study design affects parameter estimation in viral dynamic modelling </a:t>
            </a:r>
            <a:endParaRPr lang="x-none" sz="480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1B6D908-93F5-6B4C-8F03-BC36BE65BD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Maria Duminec 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7934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781917-238E-E329-0F89-C460F640B2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854615-A254-433D-28C4-C25262BD9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Typical infection profile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99C8C4-1F84-EA35-B582-372840335D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2</a:t>
            </a:fld>
            <a:endParaRPr lang="nl-NL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92DCF3-9046-1742-7636-A2206DC23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3589" y="1091576"/>
            <a:ext cx="7158916" cy="49277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890442-C5D5-72BD-E1DE-C7DBAC3AEB47}"/>
              </a:ext>
            </a:extLst>
          </p:cNvPr>
          <p:cNvSpPr txBox="1"/>
          <p:nvPr/>
        </p:nvSpPr>
        <p:spPr>
          <a:xfrm>
            <a:off x="10403304" y="6140663"/>
            <a:ext cx="61138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(Zitzmann et al., 2024)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49F551-5827-B629-0D30-C29F3981BE44}"/>
              </a:ext>
            </a:extLst>
          </p:cNvPr>
          <p:cNvSpPr/>
          <p:nvPr/>
        </p:nvSpPr>
        <p:spPr>
          <a:xfrm>
            <a:off x="5163071" y="1317922"/>
            <a:ext cx="4680520" cy="42713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F5CBD33-6C3C-B047-43CC-085AC15203F3}"/>
              </a:ext>
            </a:extLst>
          </p:cNvPr>
          <p:cNvSpPr/>
          <p:nvPr/>
        </p:nvSpPr>
        <p:spPr>
          <a:xfrm>
            <a:off x="4010943" y="1317922"/>
            <a:ext cx="1152128" cy="42713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389913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842BFB-3E00-74C0-3A91-E88973AE0B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66E8D65-C287-BFF3-49E9-CAEC755BFD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A354A5-8C9B-AB04-69D9-470AE04AA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Why robust estimation is challenging in viral dynamics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C9F561-793A-4452-09D8-E163B1A808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Structural and practical identifiability are major challenges in viral dynamic models </a:t>
            </a:r>
          </a:p>
          <a:p>
            <a:r>
              <a:rPr lang="en-GB" dirty="0"/>
              <a:t>This often arises due to:</a:t>
            </a:r>
          </a:p>
          <a:p>
            <a:pPr lvl="1"/>
            <a:r>
              <a:rPr lang="en-GB" dirty="0"/>
              <a:t>Missing early infection data in vivo</a:t>
            </a:r>
          </a:p>
          <a:p>
            <a:pPr lvl="1"/>
            <a:r>
              <a:rPr lang="en-GB" dirty="0"/>
              <a:t>Limited variables (often viral load only)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A46D03-C829-291F-A301-07D512C4A7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3</a:t>
            </a:fld>
            <a:endParaRPr lang="nl-N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7F5178-B5E9-258C-AB4E-142B31277C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3071" y="2132856"/>
            <a:ext cx="5544616" cy="381653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4918E69-CB18-AC0E-0141-3847606CE7A4}"/>
              </a:ext>
            </a:extLst>
          </p:cNvPr>
          <p:cNvSpPr txBox="1"/>
          <p:nvPr/>
        </p:nvSpPr>
        <p:spPr>
          <a:xfrm>
            <a:off x="10635679" y="6198482"/>
            <a:ext cx="61138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(Zitzmann et al., 2024)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83E2BB-0CCB-A69C-C938-A50494D87C63}"/>
              </a:ext>
            </a:extLst>
          </p:cNvPr>
          <p:cNvSpPr/>
          <p:nvPr/>
        </p:nvSpPr>
        <p:spPr>
          <a:xfrm>
            <a:off x="5477834" y="2309105"/>
            <a:ext cx="1872208" cy="331236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Graphic 14" descr="Badge Question Mark outline">
            <a:extLst>
              <a:ext uri="{FF2B5EF4-FFF2-40B4-BE49-F238E27FC236}">
                <a16:creationId xmlns:a16="http://schemas.microsoft.com/office/drawing/2014/main" id="{BBA44D53-EF6F-9881-2787-D278C60304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56738" y="3583921"/>
            <a:ext cx="914400" cy="914400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AE3EA9FF-8F18-6938-674F-F0BC334DE09B}"/>
              </a:ext>
            </a:extLst>
          </p:cNvPr>
          <p:cNvSpPr/>
          <p:nvPr/>
        </p:nvSpPr>
        <p:spPr>
          <a:xfrm rot="19406850">
            <a:off x="7808365" y="3338329"/>
            <a:ext cx="720080" cy="1872208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96C0C16-E605-9BF8-921D-373C71D50620}"/>
              </a:ext>
            </a:extLst>
          </p:cNvPr>
          <p:cNvSpPr/>
          <p:nvPr/>
        </p:nvSpPr>
        <p:spPr>
          <a:xfrm>
            <a:off x="10145453" y="3101193"/>
            <a:ext cx="562234" cy="1932818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41106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8CF8B15-6441-4FB8-7476-9FAB9865CEB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BC09C1-48A3-95C2-0851-D47FC3B97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Consequences for parameter estimation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FBB433-C621-0965-0585-7342FEC2C11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Estimation ability of key parameters becomes limited, e.g.,:</a:t>
            </a:r>
          </a:p>
          <a:p>
            <a:pPr lvl="1"/>
            <a:r>
              <a:rPr lang="en-GB" dirty="0"/>
              <a:t>Infection rate (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β)</a:t>
            </a:r>
          </a:p>
          <a:p>
            <a:pPr lvl="1"/>
            <a:r>
              <a:rPr lang="en-GB" dirty="0">
                <a:latin typeface="+mj-lt"/>
                <a:ea typeface="Cambria Math" panose="02040503050406030204" pitchFamily="18" charset="0"/>
              </a:rPr>
              <a:t>Viral production rate (p)</a:t>
            </a:r>
          </a:p>
          <a:p>
            <a:pPr lvl="1"/>
            <a:r>
              <a:rPr lang="en-GB" dirty="0">
                <a:latin typeface="+mj-lt"/>
                <a:ea typeface="Cambria Math" panose="02040503050406030204" pitchFamily="18" charset="0"/>
              </a:rPr>
              <a:t>Parameters are highly correlated</a:t>
            </a:r>
          </a:p>
          <a:p>
            <a:r>
              <a:rPr lang="en-GB" dirty="0">
                <a:latin typeface="+mj-lt"/>
                <a:ea typeface="Cambria Math" panose="02040503050406030204" pitchFamily="18" charset="0"/>
              </a:rPr>
              <a:t>Non-unique parameter solutions -&gt; identifiability problems</a:t>
            </a:r>
          </a:p>
          <a:p>
            <a:r>
              <a:rPr lang="en-GB" dirty="0">
                <a:latin typeface="+mj-lt"/>
                <a:ea typeface="Cambria Math" panose="02040503050406030204" pitchFamily="18" charset="0"/>
              </a:rPr>
              <a:t>Measuring additional observable variables significantly improves identifiability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ACDFDE-72AC-B1B6-E732-B52A6475E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4</a:t>
            </a:fld>
            <a:endParaRPr lang="nl-NL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2A26A0E-CB9D-0D0F-6EEC-D1193C5FA0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374414"/>
              </p:ext>
            </p:extLst>
          </p:nvPr>
        </p:nvGraphicFramePr>
        <p:xfrm>
          <a:off x="1436657" y="4077072"/>
          <a:ext cx="9325036" cy="2309376"/>
        </p:xfrm>
        <a:graphic>
          <a:graphicData uri="http://schemas.openxmlformats.org/drawingml/2006/table">
            <a:tbl>
              <a:tblPr firstRow="1">
                <a:tableStyleId>{85BE263C-DBD7-4A20-BB59-AAB30ACAA65A}</a:tableStyleId>
              </a:tblPr>
              <a:tblGrid>
                <a:gridCol w="4662518">
                  <a:extLst>
                    <a:ext uri="{9D8B030D-6E8A-4147-A177-3AD203B41FA5}">
                      <a16:colId xmlns:a16="http://schemas.microsoft.com/office/drawing/2014/main" val="455892288"/>
                    </a:ext>
                  </a:extLst>
                </a:gridCol>
                <a:gridCol w="4662518">
                  <a:extLst>
                    <a:ext uri="{9D8B030D-6E8A-4147-A177-3AD203B41FA5}">
                      <a16:colId xmlns:a16="http://schemas.microsoft.com/office/drawing/2014/main" val="1066540407"/>
                    </a:ext>
                  </a:extLst>
                </a:gridCol>
              </a:tblGrid>
              <a:tr h="577344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Additional sources of identifiability loss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807581"/>
                  </a:ext>
                </a:extLst>
              </a:tr>
              <a:tr h="577344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Data type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Cell counts not available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8820273"/>
                  </a:ext>
                </a:extLst>
              </a:tr>
              <a:tr h="577344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Initial conditions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Data asynchrony (often overlooked)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989479"/>
                  </a:ext>
                </a:extLst>
              </a:tr>
              <a:tr h="577344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Measurement error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Sparse and scarce observations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01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701918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626AD2-1603-5FF7-0124-E5AA65D2FC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83EA0A-C9D9-A13F-0A9D-905C8992E7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D5F7B8-A66A-38D3-6E00-4A164FC8E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Occasions we would like to investigate (in vitro model)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BF6F9A-2379-817C-462C-A991BB4974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5</a:t>
            </a:fld>
            <a:endParaRPr lang="nl-NL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0EB7A38-B3B7-182D-0E82-EE70EDE0BA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659" y="2327516"/>
            <a:ext cx="6894798" cy="3941022"/>
          </a:xfrm>
          <a:prstGeom prst="rect">
            <a:avLst/>
          </a:prstGeom>
        </p:spPr>
      </p:pic>
      <p:sp>
        <p:nvSpPr>
          <p:cNvPr id="14" name="Arrow: Pentagon 13">
            <a:extLst>
              <a:ext uri="{FF2B5EF4-FFF2-40B4-BE49-F238E27FC236}">
                <a16:creationId xmlns:a16="http://schemas.microsoft.com/office/drawing/2014/main" id="{E1DAF4B8-D576-FB0D-77CE-935401CD4D80}"/>
              </a:ext>
            </a:extLst>
          </p:cNvPr>
          <p:cNvSpPr/>
          <p:nvPr/>
        </p:nvSpPr>
        <p:spPr>
          <a:xfrm>
            <a:off x="639810" y="1514440"/>
            <a:ext cx="4181952" cy="1185216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At what time intervals should samples be collected?</a:t>
            </a:r>
          </a:p>
        </p:txBody>
      </p:sp>
      <p:sp>
        <p:nvSpPr>
          <p:cNvPr id="16" name="Arrow: Pentagon 15">
            <a:extLst>
              <a:ext uri="{FF2B5EF4-FFF2-40B4-BE49-F238E27FC236}">
                <a16:creationId xmlns:a16="http://schemas.microsoft.com/office/drawing/2014/main" id="{E7EDDFAA-E13E-0EDA-4CCE-F9D173C9A8FB}"/>
              </a:ext>
            </a:extLst>
          </p:cNvPr>
          <p:cNvSpPr/>
          <p:nvPr/>
        </p:nvSpPr>
        <p:spPr>
          <a:xfrm>
            <a:off x="636358" y="2990992"/>
            <a:ext cx="4181952" cy="1185216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What are the variables we need to measure?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A4F214C-73CE-EF08-4DE0-E57C86B6C15B}"/>
              </a:ext>
            </a:extLst>
          </p:cNvPr>
          <p:cNvSpPr/>
          <p:nvPr/>
        </p:nvSpPr>
        <p:spPr>
          <a:xfrm>
            <a:off x="4912447" y="2375174"/>
            <a:ext cx="720080" cy="3286073"/>
          </a:xfrm>
          <a:prstGeom prst="ellipse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Pentagon 17">
            <a:extLst>
              <a:ext uri="{FF2B5EF4-FFF2-40B4-BE49-F238E27FC236}">
                <a16:creationId xmlns:a16="http://schemas.microsoft.com/office/drawing/2014/main" id="{BE4306C9-C71E-207E-2702-BDDDAA75F05D}"/>
              </a:ext>
            </a:extLst>
          </p:cNvPr>
          <p:cNvSpPr/>
          <p:nvPr/>
        </p:nvSpPr>
        <p:spPr>
          <a:xfrm>
            <a:off x="625875" y="4466314"/>
            <a:ext cx="4181952" cy="1185216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How does data asynchrony affect parameter estimation?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B2E1F8D-5E0D-23F6-1173-33DC429D2F85}"/>
              </a:ext>
            </a:extLst>
          </p:cNvPr>
          <p:cNvSpPr/>
          <p:nvPr/>
        </p:nvSpPr>
        <p:spPr>
          <a:xfrm>
            <a:off x="4875039" y="2060848"/>
            <a:ext cx="7118828" cy="41650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144691E-AC85-1105-5CA9-827D5010EB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9135" y="2107048"/>
            <a:ext cx="4608512" cy="392403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EE7E764-95FF-9260-19B4-98381EF6664A}"/>
              </a:ext>
            </a:extLst>
          </p:cNvPr>
          <p:cNvSpPr txBox="1"/>
          <p:nvPr/>
        </p:nvSpPr>
        <p:spPr>
          <a:xfrm>
            <a:off x="10275639" y="6067504"/>
            <a:ext cx="14868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(Nguyen et al., 2016)</a:t>
            </a:r>
          </a:p>
        </p:txBody>
      </p:sp>
    </p:spTree>
    <p:extLst>
      <p:ext uri="{BB962C8B-B14F-4D97-AF65-F5344CB8AC3E}">
        <p14:creationId xmlns:p14="http://schemas.microsoft.com/office/powerpoint/2010/main" val="379577440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8" grpId="0" animBg="1"/>
      <p:bldP spid="21" grpId="0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C455C3AC-9D8F-2C44-97E3-862CF3EA53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4719" y="945937"/>
            <a:ext cx="7632848" cy="546736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95A7A79-52FB-5070-4E60-F49E7E662BAF}"/>
              </a:ext>
            </a:extLst>
          </p:cNvPr>
          <p:cNvSpPr/>
          <p:nvPr/>
        </p:nvSpPr>
        <p:spPr>
          <a:xfrm>
            <a:off x="1717633" y="1568248"/>
            <a:ext cx="1656184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007DE33-FE94-3944-3EF0-C9D3C76C7398}"/>
              </a:ext>
            </a:extLst>
          </p:cNvPr>
          <p:cNvSpPr/>
          <p:nvPr/>
        </p:nvSpPr>
        <p:spPr>
          <a:xfrm>
            <a:off x="3359419" y="993984"/>
            <a:ext cx="3315820" cy="2651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4699E0-5289-60F2-0054-78780EAB3050}"/>
              </a:ext>
            </a:extLst>
          </p:cNvPr>
          <p:cNvSpPr/>
          <p:nvPr/>
        </p:nvSpPr>
        <p:spPr>
          <a:xfrm>
            <a:off x="7107287" y="1124744"/>
            <a:ext cx="2304256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E119297-EB9E-6FC1-BA14-37E83BE12D23}"/>
              </a:ext>
            </a:extLst>
          </p:cNvPr>
          <p:cNvSpPr/>
          <p:nvPr/>
        </p:nvSpPr>
        <p:spPr>
          <a:xfrm>
            <a:off x="7708408" y="3286607"/>
            <a:ext cx="2255059" cy="312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99A20F7-57B0-F997-6459-D2D1DEB9F5DE}"/>
              </a:ext>
            </a:extLst>
          </p:cNvPr>
          <p:cNvSpPr/>
          <p:nvPr/>
        </p:nvSpPr>
        <p:spPr>
          <a:xfrm>
            <a:off x="4284878" y="3728488"/>
            <a:ext cx="3423529" cy="26848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E098948-68CC-1609-1ED7-4162E478E02D}"/>
              </a:ext>
            </a:extLst>
          </p:cNvPr>
          <p:cNvSpPr/>
          <p:nvPr/>
        </p:nvSpPr>
        <p:spPr>
          <a:xfrm>
            <a:off x="1130622" y="3933056"/>
            <a:ext cx="3154255" cy="2376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78DC4B-313C-02FC-F3B7-DB565164B999}"/>
              </a:ext>
            </a:extLst>
          </p:cNvPr>
          <p:cNvSpPr/>
          <p:nvPr/>
        </p:nvSpPr>
        <p:spPr>
          <a:xfrm>
            <a:off x="1864797" y="1486407"/>
            <a:ext cx="1694044" cy="2160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B190AF9-B10E-D06B-88A5-5B17672228C3}"/>
              </a:ext>
            </a:extLst>
          </p:cNvPr>
          <p:cNvSpPr/>
          <p:nvPr/>
        </p:nvSpPr>
        <p:spPr>
          <a:xfrm>
            <a:off x="3549881" y="993984"/>
            <a:ext cx="3315820" cy="2651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611C02-3698-E45D-8D06-56FEB9F12099}"/>
              </a:ext>
            </a:extLst>
          </p:cNvPr>
          <p:cNvSpPr/>
          <p:nvPr/>
        </p:nvSpPr>
        <p:spPr>
          <a:xfrm>
            <a:off x="6588212" y="1702431"/>
            <a:ext cx="1139859" cy="1800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BAF7DB4-4D85-675A-8631-5FD743EDCA26}"/>
              </a:ext>
            </a:extLst>
          </p:cNvPr>
          <p:cNvSpPr/>
          <p:nvPr/>
        </p:nvSpPr>
        <p:spPr>
          <a:xfrm>
            <a:off x="7152007" y="1126367"/>
            <a:ext cx="2389457" cy="2160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54AEECA-ABDB-FED3-6092-6417ED4D67CB}"/>
              </a:ext>
            </a:extLst>
          </p:cNvPr>
          <p:cNvSpPr/>
          <p:nvPr/>
        </p:nvSpPr>
        <p:spPr>
          <a:xfrm>
            <a:off x="6860263" y="1748268"/>
            <a:ext cx="1139859" cy="18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915C2A6-1C23-5B2E-A301-54DB75CB4F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75B3518-CCD8-432D-ADD4-4A26D41F9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Simplified workflow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E5E3EC-4D1C-A31B-73BA-0B8227DC01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426402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4" grpId="0" animBg="1"/>
      <p:bldP spid="13" grpId="0" animBg="1"/>
      <p:bldP spid="16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006F3D8-B420-4FC8-84C2-8B5FBC4CFC1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CEDA3B-65D2-47EC-9F51-B3608310D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listening!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761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eb7d687f18d1b9920e6da61b690a6528afd9b46"/>
</p:tagLst>
</file>

<file path=ppt/theme/theme1.xml><?xml version="1.0" encoding="utf-8"?>
<a:theme xmlns:a="http://schemas.openxmlformats.org/drawingml/2006/main" name="Corporate template-set Universiteit Leiden">
  <a:themeElements>
    <a:clrScheme name="Aangepast 37">
      <a:dk1>
        <a:srgbClr val="000000"/>
      </a:dk1>
      <a:lt1>
        <a:srgbClr val="FFFFFF"/>
      </a:lt1>
      <a:dk2>
        <a:srgbClr val="8592BC"/>
      </a:dk2>
      <a:lt2>
        <a:srgbClr val="0C2577"/>
      </a:lt2>
      <a:accent1>
        <a:srgbClr val="B27F2A"/>
      </a:accent1>
      <a:accent2>
        <a:srgbClr val="5CB1EB"/>
      </a:accent2>
      <a:accent3>
        <a:srgbClr val="34A3A9"/>
      </a:accent3>
      <a:accent4>
        <a:srgbClr val="F46E32"/>
      </a:accent4>
      <a:accent5>
        <a:srgbClr val="2C712D"/>
      </a:accent5>
      <a:accent6>
        <a:srgbClr val="B02079"/>
      </a:accent6>
      <a:hlink>
        <a:srgbClr val="0033CC"/>
      </a:hlink>
      <a:folHlink>
        <a:srgbClr val="7030A0"/>
      </a:folHlink>
    </a:clrScheme>
    <a:fontScheme name="Custom 2">
      <a:majorFont>
        <a:latin typeface="Minion Pro"/>
        <a:ea typeface=""/>
        <a:cs typeface=""/>
      </a:majorFont>
      <a:minorFont>
        <a:latin typeface="Minion Pro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63CDAE82C55544B955284FC31AE21C" ma:contentTypeVersion="15" ma:contentTypeDescription="Create a new document." ma:contentTypeScope="" ma:versionID="ecbc47935861213ac351c58138a7c7e2">
  <xsd:schema xmlns:xsd="http://www.w3.org/2001/XMLSchema" xmlns:xs="http://www.w3.org/2001/XMLSchema" xmlns:p="http://schemas.microsoft.com/office/2006/metadata/properties" xmlns:ns2="4b8bcb56-6f88-4ff0-ab9f-008698521923" xmlns:ns3="feb2b4f1-1e99-4b44-9cd9-5373b34697dd" targetNamespace="http://schemas.microsoft.com/office/2006/metadata/properties" ma:root="true" ma:fieldsID="ce28e48945a12908813e6f6abc24cfa5" ns2:_="" ns3:_="">
    <xsd:import namespace="4b8bcb56-6f88-4ff0-ab9f-008698521923"/>
    <xsd:import namespace="feb2b4f1-1e99-4b44-9cd9-5373b34697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8bcb56-6f88-4ff0-ab9f-0086985219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5631252e-6fa5-4b2b-9987-d0b6e83c6b6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b2b4f1-1e99-4b44-9cd9-5373b34697d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bb932fdc-3664-458d-a2b3-07b4e768d717}" ma:internalName="TaxCatchAll" ma:showField="CatchAllData" ma:web="feb2b4f1-1e99-4b44-9cd9-5373b34697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b8bcb56-6f88-4ff0-ab9f-008698521923">
      <Terms xmlns="http://schemas.microsoft.com/office/infopath/2007/PartnerControls"/>
    </lcf76f155ced4ddcb4097134ff3c332f>
    <TaxCatchAll xmlns="feb2b4f1-1e99-4b44-9cd9-5373b34697dd" xsi:nil="true"/>
  </documentManagement>
</p:properties>
</file>

<file path=customXml/itemProps1.xml><?xml version="1.0" encoding="utf-8"?>
<ds:datastoreItem xmlns:ds="http://schemas.openxmlformats.org/officeDocument/2006/customXml" ds:itemID="{C401AD14-C939-499F-93EE-317E5F8307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2A10989-7B78-411F-A38E-7EC219B91C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8bcb56-6f88-4ff0-ab9f-008698521923"/>
    <ds:schemaRef ds:uri="feb2b4f1-1e99-4b44-9cd9-5373b34697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DFA7048-11FB-40F2-8060-BF829F3879AA}">
  <ds:schemaRefs>
    <ds:schemaRef ds:uri="http://schemas.microsoft.com/office/2006/metadata/properties"/>
    <ds:schemaRef ds:uri="http://schemas.microsoft.com/office/infopath/2007/PartnerControls"/>
    <ds:schemaRef ds:uri="4b8bcb56-6f88-4ff0-ab9f-008698521923"/>
    <ds:schemaRef ds:uri="feb2b4f1-1e99-4b44-9cd9-5373b34697d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497</TotalTime>
  <Words>360</Words>
  <Application>Microsoft Office PowerPoint</Application>
  <PresentationFormat>Custom</PresentationFormat>
  <Paragraphs>52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Minion</vt:lpstr>
      <vt:lpstr>Minion Pro</vt:lpstr>
      <vt:lpstr>Arial</vt:lpstr>
      <vt:lpstr>Calibri</vt:lpstr>
      <vt:lpstr>Cambria Math</vt:lpstr>
      <vt:lpstr>Corporate template-set Universiteit Leiden</vt:lpstr>
      <vt:lpstr>How study design affects parameter estimation in viral dynamic modelling </vt:lpstr>
      <vt:lpstr>Typical infection profile</vt:lpstr>
      <vt:lpstr>Why robust estimation is challenging in viral dynamics</vt:lpstr>
      <vt:lpstr>Consequences for parameter estimation</vt:lpstr>
      <vt:lpstr>Occasions we would like to investigate (in vitro model)</vt:lpstr>
      <vt:lpstr>Simplified workflow</vt:lpstr>
      <vt:lpstr>Thank you for listening!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template-set Universiteit Leiden</dc:title>
  <dc:creator>PPTsolutions</dc:creator>
  <cp:lastModifiedBy>Maria D</cp:lastModifiedBy>
  <cp:revision>764</cp:revision>
  <cp:lastPrinted>2018-10-17T14:03:38Z</cp:lastPrinted>
  <dcterms:created xsi:type="dcterms:W3CDTF">2015-03-10T08:05:39Z</dcterms:created>
  <dcterms:modified xsi:type="dcterms:W3CDTF">2026-01-14T18:24:03Z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0x0101003A63CDAE82C55544B955284FC31AE21C</vt:lpwstr>
  </property>
</Properties>
</file>